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embeddedFontLst>
    <p:embeddedFont>
      <p:font typeface="Century Gothic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gY+134FAj2/85QXBACi6wraU0HU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0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CenturyGothic-boldItalic.fntdata"/><Relationship Id="rId5" Type="http://schemas.openxmlformats.org/officeDocument/2006/relationships/slide" Target="slides/slide1.xml"/><Relationship Id="rId6" Type="http://schemas.openxmlformats.org/officeDocument/2006/relationships/font" Target="fonts/CenturyGothic-regular.fntdata"/><Relationship Id="rId7" Type="http://schemas.openxmlformats.org/officeDocument/2006/relationships/font" Target="fonts/CenturyGothic-bold.fntdata"/><Relationship Id="rId8" Type="http://schemas.openxmlformats.org/officeDocument/2006/relationships/font" Target="fonts/CenturyGothic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3" name="Google Shape;113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/>
          <p:nvPr/>
        </p:nvSpPr>
        <p:spPr>
          <a:xfrm>
            <a:off x="0" y="0"/>
            <a:ext cx="12192000" cy="2185988"/>
          </a:xfrm>
          <a:custGeom>
            <a:rect b="b" l="l" r="r" t="t"/>
            <a:pathLst>
              <a:path extrusionOk="0" h="1377" w="5760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tile algn="tl" flip="none" tx="0" sx="100000" ty="0" sy="100000"/>
          </a:blipFill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3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000"/>
              <a:buFont typeface="Century Gothic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" type="body"/>
          </p:nvPr>
        </p:nvSpPr>
        <p:spPr>
          <a:xfrm>
            <a:off x="814728" y="2174875"/>
            <a:ext cx="5189857" cy="57626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b="0" sz="2000"/>
            </a:lvl1pPr>
            <a:lvl2pPr indent="-2286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15" name="Google Shape;15;p3"/>
          <p:cNvSpPr txBox="1"/>
          <p:nvPr>
            <p:ph idx="2" type="body"/>
          </p:nvPr>
        </p:nvSpPr>
        <p:spPr>
          <a:xfrm>
            <a:off x="814729" y="2751138"/>
            <a:ext cx="5189856" cy="310991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3" type="body"/>
          </p:nvPr>
        </p:nvSpPr>
        <p:spPr>
          <a:xfrm>
            <a:off x="6187415" y="2174875"/>
            <a:ext cx="5194583" cy="57626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b="0" sz="2000"/>
            </a:lvl1pPr>
            <a:lvl2pPr indent="-2286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17" name="Google Shape;17;p3"/>
          <p:cNvSpPr txBox="1"/>
          <p:nvPr>
            <p:ph idx="4" type="body"/>
          </p:nvPr>
        </p:nvSpPr>
        <p:spPr>
          <a:xfrm>
            <a:off x="6187415" y="2751138"/>
            <a:ext cx="5194583" cy="310991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noramic Picture with Caption">
  <p:cSld name="Panoramic Picture with Caption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/>
          <p:nvPr>
            <p:ph type="title"/>
          </p:nvPr>
        </p:nvSpPr>
        <p:spPr>
          <a:xfrm>
            <a:off x="810000" y="4800600"/>
            <a:ext cx="10561418" cy="566738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2400"/>
              <a:buFont typeface="Century Gothic"/>
              <a:buNone/>
              <a:defRPr b="0"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/>
          <p:nvPr>
            <p:ph idx="2" type="pic"/>
          </p:nvPr>
        </p:nvSpPr>
        <p:spPr>
          <a:xfrm>
            <a:off x="0" y="0"/>
            <a:ext cx="12192000" cy="4800600"/>
          </a:xfrm>
          <a:prstGeom prst="rect">
            <a:avLst/>
          </a:prstGeom>
          <a:noFill/>
          <a:ln cap="rnd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>
              <a:srgbClr val="000000">
                <a:alpha val="40000"/>
              </a:srgbClr>
            </a:outerShdw>
          </a:effectLst>
        </p:spPr>
      </p:sp>
      <p:sp>
        <p:nvSpPr>
          <p:cNvPr id="78" name="Google Shape;78;p12"/>
          <p:cNvSpPr txBox="1"/>
          <p:nvPr>
            <p:ph idx="1" type="body"/>
          </p:nvPr>
        </p:nvSpPr>
        <p:spPr>
          <a:xfrm>
            <a:off x="810000" y="5367338"/>
            <a:ext cx="10561418" cy="49371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79" name="Google Shape;79;p12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/>
          <p:nvPr/>
        </p:nvSpPr>
        <p:spPr>
          <a:xfrm>
            <a:off x="631697" y="1081456"/>
            <a:ext cx="6332416" cy="3239188"/>
          </a:xfrm>
          <a:custGeom>
            <a:rect b="b" l="l" r="r" t="t"/>
            <a:pathLst>
              <a:path extrusionOk="0" h="2308" w="3384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tile algn="tl" flip="none" tx="0" sx="100000" ty="0" sy="100000"/>
          </a:blipFill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p13"/>
          <p:cNvSpPr txBox="1"/>
          <p:nvPr>
            <p:ph type="title"/>
          </p:nvPr>
        </p:nvSpPr>
        <p:spPr>
          <a:xfrm>
            <a:off x="850985" y="1238502"/>
            <a:ext cx="5893840" cy="264591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200"/>
              <a:buFont typeface="Century Gothic"/>
              <a:buNone/>
              <a:defRPr b="1" sz="42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>
            <a:off x="853190" y="4443680"/>
            <a:ext cx="5891636" cy="71324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6" name="Google Shape;86;p13"/>
          <p:cNvSpPr txBox="1"/>
          <p:nvPr>
            <p:ph idx="2" type="body"/>
          </p:nvPr>
        </p:nvSpPr>
        <p:spPr>
          <a:xfrm>
            <a:off x="7574642" y="1081456"/>
            <a:ext cx="3810001" cy="4075465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entury Gothic"/>
              <a:buNone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87" name="Google Shape;87;p13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3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3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/>
          <p:nvPr/>
        </p:nvSpPr>
        <p:spPr>
          <a:xfrm>
            <a:off x="1140884" y="2286585"/>
            <a:ext cx="4895115" cy="2503972"/>
          </a:xfrm>
          <a:custGeom>
            <a:rect b="b" l="l" r="r" t="t"/>
            <a:pathLst>
              <a:path extrusionOk="0" h="2308" w="3384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tile algn="tl" flip="none" tx="0" sx="100000" ty="0" sy="100000"/>
          </a:blipFill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4"/>
          <p:cNvSpPr txBox="1"/>
          <p:nvPr>
            <p:ph type="title"/>
          </p:nvPr>
        </p:nvSpPr>
        <p:spPr>
          <a:xfrm>
            <a:off x="1357089" y="2435957"/>
            <a:ext cx="4382521" cy="2007789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3200"/>
              <a:buFont typeface="Century Gothic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4"/>
          <p:cNvSpPr txBox="1"/>
          <p:nvPr>
            <p:ph idx="1" type="body"/>
          </p:nvPr>
        </p:nvSpPr>
        <p:spPr>
          <a:xfrm>
            <a:off x="6156000" y="2286000"/>
            <a:ext cx="4880300" cy="2295525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entury Gothic"/>
              <a:buNone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94" name="Google Shape;94;p14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4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4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/>
          <p:nvPr/>
        </p:nvSpPr>
        <p:spPr>
          <a:xfrm>
            <a:off x="0" y="0"/>
            <a:ext cx="12192000" cy="2185988"/>
          </a:xfrm>
          <a:custGeom>
            <a:rect b="b" l="l" r="r" t="t"/>
            <a:pathLst>
              <a:path extrusionOk="0" h="1377" w="5760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tile algn="tl" flip="none" tx="0" sx="100000" ty="0" sy="100000"/>
          </a:blipFill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" name="Google Shape;99;p15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5"/>
          <p:cNvSpPr txBox="1"/>
          <p:nvPr>
            <p:ph idx="1" type="body"/>
          </p:nvPr>
        </p:nvSpPr>
        <p:spPr>
          <a:xfrm rot="5400000">
            <a:off x="4254444" y="-1260043"/>
            <a:ext cx="3674397" cy="10563285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01" name="Google Shape;101;p15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5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5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/>
          <p:nvPr/>
        </p:nvSpPr>
        <p:spPr>
          <a:xfrm>
            <a:off x="7669651" y="446089"/>
            <a:ext cx="4522349" cy="5414962"/>
          </a:xfrm>
          <a:custGeom>
            <a:rect b="b" l="l" r="r" t="t"/>
            <a:pathLst>
              <a:path extrusionOk="0" h="4320" w="2879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tile algn="tl" flip="none" tx="0" sx="100000" ty="0" sy="100000"/>
          </a:blipFill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p16"/>
          <p:cNvSpPr txBox="1"/>
          <p:nvPr>
            <p:ph type="title"/>
          </p:nvPr>
        </p:nvSpPr>
        <p:spPr>
          <a:xfrm rot="5400000">
            <a:off x="6863536" y="1906175"/>
            <a:ext cx="5134798" cy="249479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6"/>
          <p:cNvSpPr txBox="1"/>
          <p:nvPr>
            <p:ph idx="1" type="body"/>
          </p:nvPr>
        </p:nvSpPr>
        <p:spPr>
          <a:xfrm rot="5400000">
            <a:off x="1408290" y="-152200"/>
            <a:ext cx="5414962" cy="661154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08" name="Google Shape;108;p16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6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6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/>
          <p:nvPr/>
        </p:nvSpPr>
        <p:spPr>
          <a:xfrm>
            <a:off x="0" y="-3175"/>
            <a:ext cx="12192000" cy="5203825"/>
          </a:xfrm>
          <a:custGeom>
            <a:rect b="b" l="l" r="r" t="t"/>
            <a:pathLst>
              <a:path extrusionOk="0" h="3278" w="5760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tile algn="tl" flip="none" tx="0" sx="100000" ty="0" sy="100000"/>
          </a:blipFill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" name="Google Shape;23;p4"/>
          <p:cNvSpPr txBox="1"/>
          <p:nvPr>
            <p:ph type="ctrTitle"/>
          </p:nvPr>
        </p:nvSpPr>
        <p:spPr>
          <a:xfrm>
            <a:off x="810001" y="1449147"/>
            <a:ext cx="10572000" cy="297105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5400"/>
              <a:buFont typeface="Century Gothic"/>
              <a:buNone/>
              <a:defRPr sz="5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810001" y="5280847"/>
            <a:ext cx="10572000" cy="434974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2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5" name="Google Shape;25;p4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/>
          <p:nvPr/>
        </p:nvSpPr>
        <p:spPr>
          <a:xfrm>
            <a:off x="0" y="0"/>
            <a:ext cx="12192000" cy="2185988"/>
          </a:xfrm>
          <a:custGeom>
            <a:rect b="b" l="l" r="r" t="t"/>
            <a:pathLst>
              <a:path extrusionOk="0" h="1377" w="5760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tile algn="tl" flip="none" tx="0" sx="100000" ty="0" sy="100000"/>
          </a:blipFill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" name="Google Shape;30;p5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818712" y="2222287"/>
            <a:ext cx="10554574" cy="363651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/>
          <p:nvPr/>
        </p:nvSpPr>
        <p:spPr>
          <a:xfrm>
            <a:off x="0" y="1"/>
            <a:ext cx="12192000" cy="5203825"/>
          </a:xfrm>
          <a:custGeom>
            <a:rect b="b" l="l" r="r" t="t"/>
            <a:pathLst>
              <a:path extrusionOk="0" h="3278" w="5760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tile algn="tl" flip="none" tx="0" sx="100000" ty="0" sy="100000"/>
          </a:blipFill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" name="Google Shape;37;p6"/>
          <p:cNvSpPr txBox="1"/>
          <p:nvPr>
            <p:ph type="title"/>
          </p:nvPr>
        </p:nvSpPr>
        <p:spPr>
          <a:xfrm>
            <a:off x="810000" y="2951396"/>
            <a:ext cx="10561418" cy="146880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800"/>
              <a:buFont typeface="Century Gothic"/>
              <a:buNone/>
              <a:defRPr b="1" sz="48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10000" y="5281201"/>
            <a:ext cx="10561418" cy="433955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/>
          <p:nvPr/>
        </p:nvSpPr>
        <p:spPr>
          <a:xfrm>
            <a:off x="0" y="0"/>
            <a:ext cx="12192000" cy="2185988"/>
          </a:xfrm>
          <a:custGeom>
            <a:rect b="b" l="l" r="r" t="t"/>
            <a:pathLst>
              <a:path extrusionOk="0" h="1377" w="5760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tile algn="tl" flip="none" tx="0" sx="100000" ty="0" sy="100000"/>
          </a:blipFill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" name="Google Shape;44;p7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" type="body"/>
          </p:nvPr>
        </p:nvSpPr>
        <p:spPr>
          <a:xfrm>
            <a:off x="818712" y="2222287"/>
            <a:ext cx="5185873" cy="363876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2" type="body"/>
          </p:nvPr>
        </p:nvSpPr>
        <p:spPr>
          <a:xfrm>
            <a:off x="6187415" y="2222287"/>
            <a:ext cx="5194583" cy="3638764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/>
          <p:nvPr/>
        </p:nvSpPr>
        <p:spPr>
          <a:xfrm>
            <a:off x="0" y="0"/>
            <a:ext cx="12192000" cy="2185988"/>
          </a:xfrm>
          <a:custGeom>
            <a:rect b="b" l="l" r="r" t="t"/>
            <a:pathLst>
              <a:path extrusionOk="0" h="1377" w="5760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tile algn="tl" flip="none" tx="0" sx="100000" ty="0" sy="100000"/>
          </a:blipFill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8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/>
          <p:nvPr/>
        </p:nvSpPr>
        <p:spPr>
          <a:xfrm>
            <a:off x="1073151" y="446087"/>
            <a:ext cx="3547533" cy="1814651"/>
          </a:xfrm>
          <a:custGeom>
            <a:rect b="b" l="l" r="r" t="t"/>
            <a:pathLst>
              <a:path extrusionOk="0" h="2308" w="3384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tile algn="tl" flip="none" tx="0" sx="100000" ty="0" sy="100000"/>
          </a:blipFill>
          <a:ln cap="rnd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" name="Google Shape;62;p10"/>
          <p:cNvSpPr txBox="1"/>
          <p:nvPr>
            <p:ph type="title"/>
          </p:nvPr>
        </p:nvSpPr>
        <p:spPr>
          <a:xfrm>
            <a:off x="1073151" y="446088"/>
            <a:ext cx="3547533" cy="1618396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2000"/>
              <a:buFont typeface="Century Gothic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" type="body"/>
          </p:nvPr>
        </p:nvSpPr>
        <p:spPr>
          <a:xfrm>
            <a:off x="4855633" y="446088"/>
            <a:ext cx="6252633" cy="541496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2" type="body"/>
          </p:nvPr>
        </p:nvSpPr>
        <p:spPr>
          <a:xfrm>
            <a:off x="1073151" y="2260738"/>
            <a:ext cx="3547533" cy="360031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14728" y="727522"/>
            <a:ext cx="4852988" cy="161716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2400"/>
              <a:buFont typeface="Century Gothic"/>
              <a:buNone/>
              <a:defRPr b="0"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/>
          <p:nvPr>
            <p:ph idx="2" type="pic"/>
          </p:nvPr>
        </p:nvSpPr>
        <p:spPr>
          <a:xfrm>
            <a:off x="6098117" y="0"/>
            <a:ext cx="6093883" cy="6858000"/>
          </a:xfrm>
          <a:prstGeom prst="rect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>
              <a:srgbClr val="000000">
                <a:alpha val="40000"/>
              </a:srgbClr>
            </a:outerShdw>
          </a:effectLst>
        </p:spPr>
      </p:sp>
      <p:sp>
        <p:nvSpPr>
          <p:cNvPr id="71" name="Google Shape;71;p11"/>
          <p:cNvSpPr txBox="1"/>
          <p:nvPr>
            <p:ph idx="1" type="body"/>
          </p:nvPr>
        </p:nvSpPr>
        <p:spPr>
          <a:xfrm>
            <a:off x="814728" y="2344684"/>
            <a:ext cx="4852988" cy="3516365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72" name="Google Shape;72;p11"/>
          <p:cNvSpPr txBox="1"/>
          <p:nvPr>
            <p:ph idx="10" type="dt"/>
          </p:nvPr>
        </p:nvSpPr>
        <p:spPr>
          <a:xfrm>
            <a:off x="3885810" y="6041362"/>
            <a:ext cx="976879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1" type="ftr"/>
          </p:nvPr>
        </p:nvSpPr>
        <p:spPr>
          <a:xfrm>
            <a:off x="590396" y="6041362"/>
            <a:ext cx="3295413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2" type="sldNum"/>
          </p:nvPr>
        </p:nvSpPr>
        <p:spPr>
          <a:xfrm>
            <a:off x="4862689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000"/>
              <a:buFont typeface="Century Gothic"/>
              <a:buNone/>
              <a:defRPr b="1" i="0" sz="4000" u="none" cap="none" strike="noStrike">
                <a:solidFill>
                  <a:srgbClr val="FEFEF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🞆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🞆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🞆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04800" lvl="3" marL="18288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04800" lvl="5" marL="2743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04800" lvl="6" marL="3200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04800" lvl="7" marL="3657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04800" lvl="8" marL="4114800" marR="0" rtl="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"/>
          <p:cNvSpPr txBox="1"/>
          <p:nvPr>
            <p:ph type="title"/>
          </p:nvPr>
        </p:nvSpPr>
        <p:spPr>
          <a:xfrm>
            <a:off x="810000" y="447188"/>
            <a:ext cx="8663514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000"/>
              <a:buFont typeface="Century Gothic"/>
              <a:buNone/>
            </a:pPr>
            <a:r>
              <a:rPr lang="en-US"/>
              <a:t>Your Name</a:t>
            </a:r>
            <a:endParaRPr/>
          </a:p>
        </p:txBody>
      </p:sp>
      <p:sp>
        <p:nvSpPr>
          <p:cNvPr id="116" name="Google Shape;116;p1"/>
          <p:cNvSpPr txBox="1"/>
          <p:nvPr>
            <p:ph idx="1" type="body"/>
          </p:nvPr>
        </p:nvSpPr>
        <p:spPr>
          <a:xfrm>
            <a:off x="453028" y="2174875"/>
            <a:ext cx="5190000" cy="57630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US">
                <a:solidFill>
                  <a:schemeClr val="dk1"/>
                </a:solidFill>
              </a:rPr>
              <a:t>Role you are running for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17" name="Google Shape;117;p1"/>
          <p:cNvSpPr txBox="1"/>
          <p:nvPr>
            <p:ph idx="3" type="body"/>
          </p:nvPr>
        </p:nvSpPr>
        <p:spPr>
          <a:xfrm>
            <a:off x="6187415" y="2174875"/>
            <a:ext cx="5194583" cy="57626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US">
                <a:solidFill>
                  <a:schemeClr val="dk1"/>
                </a:solidFill>
              </a:rPr>
              <a:t>Biography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18" name="Google Shape;118;p1"/>
          <p:cNvSpPr txBox="1"/>
          <p:nvPr>
            <p:ph idx="4" type="body"/>
          </p:nvPr>
        </p:nvSpPr>
        <p:spPr>
          <a:xfrm>
            <a:off x="6187425" y="2957600"/>
            <a:ext cx="5194500" cy="290340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18"/>
              <a:buNone/>
            </a:pPr>
            <a:r>
              <a:rPr lang="en-US">
                <a:solidFill>
                  <a:schemeClr val="dk1"/>
                </a:solidFill>
              </a:rPr>
              <a:t>Include</a:t>
            </a:r>
            <a:r>
              <a:rPr lang="en-US">
                <a:solidFill>
                  <a:schemeClr val="dk1"/>
                </a:solidFill>
              </a:rPr>
              <a:t> information that will help members make their decision!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18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18"/>
              <a:buNone/>
            </a:pPr>
            <a:r>
              <a:rPr lang="en-US">
                <a:solidFill>
                  <a:schemeClr val="dk1"/>
                </a:solidFill>
              </a:rPr>
              <a:t>Name, current status (student/professional), educational background, what you hope to accomplish if elected, if you have been active in NABG previously, and relevant experience that qualifies you for the role.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19" name="Google Shape;119;p1" title="nabg-logo-2023-color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73526" y="235377"/>
            <a:ext cx="2638725" cy="13941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"/>
          <p:cNvSpPr txBox="1"/>
          <p:nvPr/>
        </p:nvSpPr>
        <p:spPr>
          <a:xfrm>
            <a:off x="1623400" y="3097675"/>
            <a:ext cx="2849100" cy="21339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Headshot/Photo</a:t>
            </a:r>
            <a:endParaRPr sz="2100">
              <a:solidFill>
                <a:schemeClr val="dk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Quotable">
  <a:themeElements>
    <a:clrScheme name="Yellow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2019-02-28T12:23:52Z</dcterms:created>
  <dc:creator>C Lee</dc:creator>
</cp:coreProperties>
</file>