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h+Nr5tYwVORlqi41dScNUzGqGm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" name="Google Shape;13;p3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814728" y="2174875"/>
            <a:ext cx="5189857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0" sz="20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5" name="Google Shape;15;p3"/>
          <p:cNvSpPr txBox="1"/>
          <p:nvPr>
            <p:ph idx="2" type="body"/>
          </p:nvPr>
        </p:nvSpPr>
        <p:spPr>
          <a:xfrm>
            <a:off x="814729" y="2751138"/>
            <a:ext cx="5189856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3" type="body"/>
          </p:nvPr>
        </p:nvSpPr>
        <p:spPr>
          <a:xfrm>
            <a:off x="6187415" y="2174875"/>
            <a:ext cx="5194583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0" sz="20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7" name="Google Shape;17;p3"/>
          <p:cNvSpPr txBox="1"/>
          <p:nvPr>
            <p:ph idx="4" type="body"/>
          </p:nvPr>
        </p:nvSpPr>
        <p:spPr>
          <a:xfrm>
            <a:off x="6187415" y="2751138"/>
            <a:ext cx="5194583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>
            <a:off x="810000" y="4800600"/>
            <a:ext cx="10561418" cy="56673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/>
          <p:nvPr>
            <p:ph idx="2" type="pic"/>
          </p:nvPr>
        </p:nvSpPr>
        <p:spPr>
          <a:xfrm>
            <a:off x="0" y="0"/>
            <a:ext cx="12192000" cy="4800600"/>
          </a:xfrm>
          <a:prstGeom prst="rect">
            <a:avLst/>
          </a:prstGeom>
          <a:noFill/>
          <a:ln cap="rnd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</p:sp>
      <p:sp>
        <p:nvSpPr>
          <p:cNvPr id="78" name="Google Shape;78;p12"/>
          <p:cNvSpPr txBox="1"/>
          <p:nvPr>
            <p:ph idx="1" type="body"/>
          </p:nvPr>
        </p:nvSpPr>
        <p:spPr>
          <a:xfrm>
            <a:off x="810000" y="5367338"/>
            <a:ext cx="10561418" cy="4937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/>
          <p:nvPr/>
        </p:nvSpPr>
        <p:spPr>
          <a:xfrm>
            <a:off x="631697" y="1081456"/>
            <a:ext cx="6332416" cy="3239188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3"/>
          <p:cNvSpPr txBox="1"/>
          <p:nvPr>
            <p:ph type="title"/>
          </p:nvPr>
        </p:nvSpPr>
        <p:spPr>
          <a:xfrm>
            <a:off x="850985" y="1238502"/>
            <a:ext cx="5893840" cy="26459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200"/>
              <a:buFont typeface="Century Gothic"/>
              <a:buNone/>
              <a:defRPr b="1" sz="4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853190" y="4443680"/>
            <a:ext cx="5891636" cy="71324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7574642" y="1081456"/>
            <a:ext cx="3810001" cy="40754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Font typeface="Century Gothic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/>
          <p:nvPr/>
        </p:nvSpPr>
        <p:spPr>
          <a:xfrm>
            <a:off x="1140884" y="2286585"/>
            <a:ext cx="4895115" cy="2503972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4"/>
          <p:cNvSpPr txBox="1"/>
          <p:nvPr>
            <p:ph type="title"/>
          </p:nvPr>
        </p:nvSpPr>
        <p:spPr>
          <a:xfrm>
            <a:off x="1357089" y="2435957"/>
            <a:ext cx="4382521" cy="200778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200"/>
              <a:buFont typeface="Century Gothic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6156000" y="2286000"/>
            <a:ext cx="4880300" cy="229552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Font typeface="Century Gothic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15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 rot="5400000">
            <a:off x="4254444" y="-1260043"/>
            <a:ext cx="3674397" cy="1056328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5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/>
          <p:nvPr/>
        </p:nvSpPr>
        <p:spPr>
          <a:xfrm>
            <a:off x="7669651" y="446089"/>
            <a:ext cx="4522349" cy="5414962"/>
          </a:xfrm>
          <a:custGeom>
            <a:rect b="b" l="l" r="r" t="t"/>
            <a:pathLst>
              <a:path extrusionOk="0" h="4320" w="2879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16"/>
          <p:cNvSpPr txBox="1"/>
          <p:nvPr>
            <p:ph type="title"/>
          </p:nvPr>
        </p:nvSpPr>
        <p:spPr>
          <a:xfrm rot="5400000">
            <a:off x="6863536" y="1906175"/>
            <a:ext cx="5134798" cy="249479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 rot="5400000">
            <a:off x="1408290" y="-152200"/>
            <a:ext cx="5414962" cy="661154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6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6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0" y="-3175"/>
            <a:ext cx="12192000" cy="5203825"/>
          </a:xfrm>
          <a:custGeom>
            <a:rect b="b" l="l" r="r" t="t"/>
            <a:pathLst>
              <a:path extrusionOk="0" h="3278" w="5760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" name="Google Shape;23;p4"/>
          <p:cNvSpPr txBox="1"/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" name="Google Shape;30;p5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/>
          <p:nvPr/>
        </p:nvSpPr>
        <p:spPr>
          <a:xfrm>
            <a:off x="0" y="1"/>
            <a:ext cx="12192000" cy="5203825"/>
          </a:xfrm>
          <a:custGeom>
            <a:rect b="b" l="l" r="r" t="t"/>
            <a:pathLst>
              <a:path extrusionOk="0" h="3278" w="5760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" name="Google Shape;37;p6"/>
          <p:cNvSpPr txBox="1"/>
          <p:nvPr>
            <p:ph type="title"/>
          </p:nvPr>
        </p:nvSpPr>
        <p:spPr>
          <a:xfrm>
            <a:off x="810000" y="2951396"/>
            <a:ext cx="10561418" cy="1468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  <a:defRPr b="1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10000" y="5281201"/>
            <a:ext cx="10561418" cy="43395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7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818712" y="2222287"/>
            <a:ext cx="5185873" cy="36387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6187415" y="2222287"/>
            <a:ext cx="5194583" cy="363876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8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/>
          <p:nvPr/>
        </p:nvSpPr>
        <p:spPr>
          <a:xfrm>
            <a:off x="1073151" y="446087"/>
            <a:ext cx="3547533" cy="1814651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10"/>
          <p:cNvSpPr txBox="1"/>
          <p:nvPr>
            <p:ph type="title"/>
          </p:nvPr>
        </p:nvSpPr>
        <p:spPr>
          <a:xfrm>
            <a:off x="1073151" y="446088"/>
            <a:ext cx="3547533" cy="161839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Century Gothic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4855633" y="446088"/>
            <a:ext cx="6252633" cy="54149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1073151" y="2260738"/>
            <a:ext cx="3547533" cy="36003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14728" y="727522"/>
            <a:ext cx="4852988" cy="16171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/>
          <p:nvPr>
            <p:ph idx="2" type="pic"/>
          </p:nvPr>
        </p:nvSpPr>
        <p:spPr>
          <a:xfrm>
            <a:off x="6098117" y="0"/>
            <a:ext cx="6093883" cy="6858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814728" y="2344684"/>
            <a:ext cx="4852988" cy="35163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3885810" y="6041362"/>
            <a:ext cx="9768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590396" y="6041362"/>
            <a:ext cx="32954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4862689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🞆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🞆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🞆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"/>
          <p:cNvSpPr txBox="1"/>
          <p:nvPr>
            <p:ph type="title"/>
          </p:nvPr>
        </p:nvSpPr>
        <p:spPr>
          <a:xfrm>
            <a:off x="810000" y="447188"/>
            <a:ext cx="8663514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/>
              <a:t>(Name)</a:t>
            </a:r>
            <a:endParaRPr/>
          </a:p>
        </p:txBody>
      </p:sp>
      <p:sp>
        <p:nvSpPr>
          <p:cNvPr id="116" name="Google Shape;116;p1"/>
          <p:cNvSpPr txBox="1"/>
          <p:nvPr>
            <p:ph idx="1" type="body"/>
          </p:nvPr>
        </p:nvSpPr>
        <p:spPr>
          <a:xfrm>
            <a:off x="814728" y="2174875"/>
            <a:ext cx="5189857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chemeClr val="dk1"/>
                </a:solidFill>
              </a:rPr>
              <a:t>(Position for nomination)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7" name="Google Shape;117;p1"/>
          <p:cNvSpPr txBox="1"/>
          <p:nvPr>
            <p:ph idx="2" type="body"/>
          </p:nvPr>
        </p:nvSpPr>
        <p:spPr>
          <a:xfrm>
            <a:off x="814729" y="2751138"/>
            <a:ext cx="5189856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🞆"/>
            </a:pPr>
            <a:r>
              <a:rPr lang="en-US">
                <a:solidFill>
                  <a:schemeClr val="dk1"/>
                </a:solidFill>
              </a:rPr>
              <a:t>(Personal Image)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8" name="Google Shape;118;p1"/>
          <p:cNvSpPr txBox="1"/>
          <p:nvPr>
            <p:ph idx="3" type="body"/>
          </p:nvPr>
        </p:nvSpPr>
        <p:spPr>
          <a:xfrm>
            <a:off x="6187415" y="2174875"/>
            <a:ext cx="5194583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chemeClr val="dk1"/>
                </a:solidFill>
              </a:rPr>
              <a:t>Biography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9" name="Google Shape;119;p1"/>
          <p:cNvSpPr txBox="1"/>
          <p:nvPr>
            <p:ph idx="4" type="body"/>
          </p:nvPr>
        </p:nvSpPr>
        <p:spPr>
          <a:xfrm>
            <a:off x="6187415" y="2751138"/>
            <a:ext cx="5194583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🞆"/>
            </a:pPr>
            <a:r>
              <a:rPr lang="en-US">
                <a:solidFill>
                  <a:schemeClr val="dk1"/>
                </a:solidFill>
              </a:rPr>
              <a:t>P</a:t>
            </a:r>
            <a:r>
              <a:rPr lang="en-US">
                <a:solidFill>
                  <a:schemeClr val="dk1"/>
                </a:solidFill>
              </a:rPr>
              <a:t>lease include:</a:t>
            </a:r>
            <a:endParaRPr>
              <a:solidFill>
                <a:schemeClr val="dk1"/>
              </a:solidFill>
            </a:endParaRPr>
          </a:p>
          <a:p>
            <a:pPr indent="-285750" lvl="1" marL="74295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1600"/>
              <a:buChar char="🞆"/>
            </a:pPr>
            <a:r>
              <a:rPr lang="en-US">
                <a:solidFill>
                  <a:schemeClr val="dk1"/>
                </a:solidFill>
              </a:rPr>
              <a:t>Why you would like the position</a:t>
            </a:r>
            <a:endParaRPr>
              <a:solidFill>
                <a:schemeClr val="dk1"/>
              </a:solidFill>
            </a:endParaRPr>
          </a:p>
          <a:p>
            <a:pPr indent="-285750" lvl="1" marL="74295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1600"/>
              <a:buChar char="🞆"/>
            </a:pPr>
            <a:r>
              <a:rPr lang="en-US">
                <a:solidFill>
                  <a:schemeClr val="dk1"/>
                </a:solidFill>
              </a:rPr>
              <a:t>Qualifications/Relevant Experience</a:t>
            </a:r>
            <a:endParaRPr>
              <a:solidFill>
                <a:schemeClr val="dk1"/>
              </a:solidFill>
            </a:endParaRPr>
          </a:p>
          <a:p>
            <a:pPr indent="-285750" lvl="1" marL="74295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1600"/>
              <a:buChar char="🞆"/>
            </a:pPr>
            <a:r>
              <a:rPr lang="en-US">
                <a:solidFill>
                  <a:schemeClr val="dk1"/>
                </a:solidFill>
              </a:rPr>
              <a:t>Any background information you would like voters to know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20" name="Google Shape;120;p1" title="nabg-logo-2023-colo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73526" y="235377"/>
            <a:ext cx="2638725" cy="139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Quotable">
  <a:themeElements>
    <a:clrScheme name="Yellow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2019-02-28T12:23:52Z</dcterms:created>
  <dc:creator>C Lee</dc:creator>
</cp:coreProperties>
</file>