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+Nr5tYwVORlqi41dScNUzGqGm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" name="Google Shape;13;p3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5" name="Google Shape;15;p3"/>
          <p:cNvSpPr txBox="1"/>
          <p:nvPr>
            <p:ph idx="2" type="body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3" type="body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7" name="Google Shape;17;p3"/>
          <p:cNvSpPr txBox="1"/>
          <p:nvPr>
            <p:ph idx="4" type="body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/>
          <p:nvPr>
            <p:ph idx="2" type="pic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/>
          <p:nvPr/>
        </p:nvSpPr>
        <p:spPr>
          <a:xfrm>
            <a:off x="631697" y="1081456"/>
            <a:ext cx="6332416" cy="323918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200"/>
              <a:buFont typeface="Century Gothic"/>
              <a:buNone/>
              <a:defRPr b="1" sz="4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1140884" y="2286585"/>
            <a:ext cx="4895115" cy="2503972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200"/>
              <a:buFont typeface="Century Gothic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7669651" y="446089"/>
            <a:ext cx="4522349" cy="541496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6"/>
          <p:cNvSpPr txBox="1"/>
          <p:nvPr>
            <p:ph type="title"/>
          </p:nvPr>
        </p:nvSpPr>
        <p:spPr>
          <a:xfrm rot="5400000">
            <a:off x="6863536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0" y="-3175"/>
            <a:ext cx="12192000" cy="520382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" name="Google Shape;23;p4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0" y="1"/>
            <a:ext cx="12192000" cy="520382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" name="Google Shape;37;p6"/>
          <p:cNvSpPr txBox="1"/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800"/>
              <a:buFont typeface="Century Gothic"/>
              <a:buNone/>
              <a:defRPr b="1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8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1073151" y="446087"/>
            <a:ext cx="3547533" cy="1814651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Century Gothic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 b="1" i="0" sz="40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🞆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/>
          <p:nvPr>
            <p:ph type="title"/>
          </p:nvPr>
        </p:nvSpPr>
        <p:spPr>
          <a:xfrm>
            <a:off x="810000" y="447188"/>
            <a:ext cx="8663514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US"/>
              <a:t>(Name)</a:t>
            </a:r>
            <a:endParaRPr/>
          </a:p>
        </p:txBody>
      </p:sp>
      <p:sp>
        <p:nvSpPr>
          <p:cNvPr id="116" name="Google Shape;116;p1"/>
          <p:cNvSpPr txBox="1"/>
          <p:nvPr>
            <p:ph idx="1" type="body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</a:rPr>
              <a:t>(Position for nomination)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7" name="Google Shape;117;p1"/>
          <p:cNvSpPr txBox="1"/>
          <p:nvPr>
            <p:ph idx="2" type="body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🞆"/>
            </a:pPr>
            <a:r>
              <a:rPr lang="en-US">
                <a:solidFill>
                  <a:schemeClr val="dk1"/>
                </a:solidFill>
              </a:rPr>
              <a:t>(Personal Image)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8" name="Google Shape;118;p1"/>
          <p:cNvSpPr txBox="1"/>
          <p:nvPr>
            <p:ph idx="3" type="body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</a:rPr>
              <a:t>Biography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9" name="Google Shape;119;p1"/>
          <p:cNvSpPr txBox="1"/>
          <p:nvPr>
            <p:ph idx="4" type="body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🞆"/>
            </a:pPr>
            <a:r>
              <a:rPr lang="en-US">
                <a:solidFill>
                  <a:schemeClr val="dk1"/>
                </a:solidFill>
              </a:rPr>
              <a:t>P</a:t>
            </a:r>
            <a:r>
              <a:rPr lang="en-US">
                <a:solidFill>
                  <a:schemeClr val="dk1"/>
                </a:solidFill>
              </a:rPr>
              <a:t>lease include:</a:t>
            </a:r>
            <a:endParaRPr>
              <a:solidFill>
                <a:schemeClr val="dk1"/>
              </a:solidFill>
            </a:endParaRPr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1600"/>
              <a:buChar char="🞆"/>
            </a:pPr>
            <a:r>
              <a:rPr lang="en-US">
                <a:solidFill>
                  <a:schemeClr val="dk1"/>
                </a:solidFill>
              </a:rPr>
              <a:t>Why you would like the position</a:t>
            </a:r>
            <a:endParaRPr>
              <a:solidFill>
                <a:schemeClr val="dk1"/>
              </a:solidFill>
            </a:endParaRPr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1600"/>
              <a:buChar char="🞆"/>
            </a:pPr>
            <a:r>
              <a:rPr lang="en-US">
                <a:solidFill>
                  <a:schemeClr val="dk1"/>
                </a:solidFill>
              </a:rPr>
              <a:t>Qualifications/Relevant Experience</a:t>
            </a:r>
            <a:endParaRPr>
              <a:solidFill>
                <a:schemeClr val="dk1"/>
              </a:solidFill>
            </a:endParaRPr>
          </a:p>
          <a:p>
            <a:pPr indent="-285750" lvl="1" marL="74295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1600"/>
              <a:buChar char="🞆"/>
            </a:pPr>
            <a:r>
              <a:rPr lang="en-US">
                <a:solidFill>
                  <a:schemeClr val="dk1"/>
                </a:solidFill>
              </a:rPr>
              <a:t>Any background information you would like voters to know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20" name="Google Shape;120;p1" title="nabg-logo-2023-col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3526" y="235377"/>
            <a:ext cx="2638725" cy="139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otable">
  <a:themeElements>
    <a:clrScheme name="Yellow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2019-02-28T12:23:52Z</dcterms:created>
  <dc:creator>C Lee</dc:creator>
</cp:coreProperties>
</file>